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1" r:id="rId9"/>
    <p:sldId id="264" r:id="rId10"/>
    <p:sldId id="266" r:id="rId11"/>
    <p:sldId id="263" r:id="rId12"/>
    <p:sldId id="262" r:id="rId13"/>
    <p:sldId id="265" r:id="rId14"/>
    <p:sldId id="269" r:id="rId15"/>
    <p:sldId id="268" r:id="rId16"/>
    <p:sldId id="260" r:id="rId17"/>
    <p:sldId id="267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ward | SolFeed B.V." initials="E|SB" lastIdx="1" clrIdx="0">
    <p:extLst>
      <p:ext uri="{19B8F6BF-5375-455C-9EA6-DF929625EA0E}">
        <p15:presenceInfo xmlns:p15="http://schemas.microsoft.com/office/powerpoint/2012/main" userId="Edward | SolFeed B.V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D8AA03-76BF-4EFB-885C-9E60CADC26B3}" v="19" dt="2021-09-16T09:10:14.2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6"/>
  </p:normalViewPr>
  <p:slideViewPr>
    <p:cSldViewPr snapToGrid="0">
      <p:cViewPr varScale="1">
        <p:scale>
          <a:sx n="120" d="100"/>
          <a:sy n="120" d="100"/>
        </p:scale>
        <p:origin x="200" y="6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16T09:10:50.207" idx="1">
    <p:pos x="4989" y="217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09a1e4a6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e09a1e4a6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7316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09a1e4a6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e09a1e4a6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3838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09a1e4a6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e09a1e4a6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9405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09a1e4a6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e09a1e4a6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09a1e4a6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e09a1e4a6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3602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e09a1e4a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e09a1e4a6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e09a1e4a6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e09a1e4a6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e09a1e4a6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e09a1e4a6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09a1e4a6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e09a1e4a6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1463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09a1e4a6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e09a1e4a6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2160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09a1e4a6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e09a1e4a6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3624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09a1e4a6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e09a1e4a6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7576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09a1e4a6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e09a1e4a6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3283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0398FB02-626B-4BEE-A479-59F972C21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394" y="434031"/>
            <a:ext cx="7600777" cy="42754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B1DAB19-8225-4E35-99E2-4EAE78D13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03" y="496563"/>
            <a:ext cx="7891157" cy="443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64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80F207E9-91E4-4E4E-ABE3-29856AEB00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50" y="454172"/>
            <a:ext cx="7858860" cy="442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47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ECE1DD85-E7CC-4C6A-9769-66E1F1209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2690" y="692076"/>
            <a:ext cx="3312902" cy="413700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F16311E-AC61-436F-98B9-11F6756BC4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70" y="436983"/>
            <a:ext cx="3480836" cy="342225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7186754-271E-42F0-84D5-F9E911A295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220" y="3533682"/>
            <a:ext cx="3514725" cy="1295400"/>
          </a:xfrm>
          <a:prstGeom prst="rect">
            <a:avLst/>
          </a:prstGeom>
        </p:spPr>
      </p:pic>
      <p:sp>
        <p:nvSpPr>
          <p:cNvPr id="6" name="Vermenigvuldigingsteken 5">
            <a:extLst>
              <a:ext uri="{FF2B5EF4-FFF2-40B4-BE49-F238E27FC236}">
                <a16:creationId xmlns:a16="http://schemas.microsoft.com/office/drawing/2014/main" id="{6FE82EE3-9DC7-4901-B01E-EAC8015E29E0}"/>
              </a:ext>
            </a:extLst>
          </p:cNvPr>
          <p:cNvSpPr/>
          <p:nvPr/>
        </p:nvSpPr>
        <p:spPr>
          <a:xfrm>
            <a:off x="29055" y="-73738"/>
            <a:ext cx="2388363" cy="245685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5596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4F23D2A8-0E5D-43C4-86C4-2F9DACB08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01" y="584598"/>
            <a:ext cx="7260964" cy="40842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526B0D38-C98A-4538-AE2F-B14B983DE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127" y="431274"/>
            <a:ext cx="7813443" cy="439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95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5787D32A-D792-4940-8E74-C9423396D7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7" y="240956"/>
            <a:ext cx="7900350" cy="45163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2F9E760F-C37B-4FAA-91C7-5DB64664A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4444"/>
            <a:ext cx="7919308" cy="4454611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A7C9D3A-D334-4185-8946-04D00F8BDC87}"/>
              </a:ext>
            </a:extLst>
          </p:cNvPr>
          <p:cNvSpPr txBox="1"/>
          <p:nvPr/>
        </p:nvSpPr>
        <p:spPr>
          <a:xfrm>
            <a:off x="1483628" y="4509612"/>
            <a:ext cx="6297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levensfase   =&gt;  Voer op maat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2D90C022-00CF-47AB-A077-65E30D2E3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6866"/>
            <a:ext cx="7889104" cy="443762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DDF218C-A1DC-4760-BF6F-89ABEE6A4F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59"/>
          <a:stretch/>
        </p:blipFill>
        <p:spPr>
          <a:xfrm>
            <a:off x="278860" y="205891"/>
            <a:ext cx="7675916" cy="455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68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102CFB7B-3D7F-4F87-9278-BEE4E033D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35" y="409890"/>
            <a:ext cx="7686611" cy="432371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8CA9A8F-99A0-47DD-BBE1-72C8F07BE7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086" y="1526019"/>
            <a:ext cx="1839186" cy="218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87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FF0D63A9-CD98-4B9B-8C48-0B271A958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783" y="231627"/>
            <a:ext cx="7457845" cy="419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07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3E0B3202-A1A2-42FB-8940-8D85B8A3DC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16" r="1043"/>
          <a:stretch/>
        </p:blipFill>
        <p:spPr>
          <a:xfrm>
            <a:off x="127168" y="358417"/>
            <a:ext cx="7797506" cy="455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24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9C366AB8-90DF-4979-951B-C04B463C3B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11"/>
          <a:stretch/>
        </p:blipFill>
        <p:spPr>
          <a:xfrm>
            <a:off x="0" y="278559"/>
            <a:ext cx="7963230" cy="476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2787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1AB8B01C8ABD499D422C59198591E0" ma:contentTypeVersion="11" ma:contentTypeDescription="Een nieuw document maken." ma:contentTypeScope="" ma:versionID="6eaa25d8ad6ab5c003f1022ac70edbd3">
  <xsd:schema xmlns:xsd="http://www.w3.org/2001/XMLSchema" xmlns:xs="http://www.w3.org/2001/XMLSchema" xmlns:p="http://schemas.microsoft.com/office/2006/metadata/properties" xmlns:ns2="174c5e50-71b6-42f5-9fef-30bc28080fae" targetNamespace="http://schemas.microsoft.com/office/2006/metadata/properties" ma:root="true" ma:fieldsID="d844e9a0e8cc23277e738f46fa996ab9" ns2:_="">
    <xsd:import namespace="174c5e50-71b6-42f5-9fef-30bc28080f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c5e50-71b6-42f5-9fef-30bc28080f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0469A1-ED5B-4909-B28D-D14BF842ED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4c5e50-71b6-42f5-9fef-30bc28080f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8E52B3-4B6A-4BCD-B48C-DFA6C81819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CDA652-A7E8-4594-8B1F-CE05FD99092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6</Words>
  <Application>Microsoft Macintosh PowerPoint</Application>
  <PresentationFormat>Diavoorstelling (16:9)</PresentationFormat>
  <Paragraphs>1</Paragraphs>
  <Slides>14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6" baseType="lpstr">
      <vt:lpstr>Arial</vt:lpstr>
      <vt:lpstr>Simple Light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</dc:creator>
  <cp:lastModifiedBy>Lola Meurs</cp:lastModifiedBy>
  <cp:revision>4</cp:revision>
  <dcterms:modified xsi:type="dcterms:W3CDTF">2021-09-22T22:05:55Z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0x010100011AB8B01C8ABD499D422C59198591E0</vt:lpwstr>
  </property>
</Properties>
</file>